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1" r:id="rId6"/>
    <p:sldId id="259" r:id="rId7"/>
    <p:sldId id="260" r:id="rId8"/>
    <p:sldId id="263" r:id="rId9"/>
    <p:sldId id="264" r:id="rId10"/>
    <p:sldId id="281" r:id="rId11"/>
    <p:sldId id="265" r:id="rId12"/>
    <p:sldId id="280" r:id="rId13"/>
    <p:sldId id="268" r:id="rId14"/>
    <p:sldId id="272" r:id="rId15"/>
    <p:sldId id="273" r:id="rId16"/>
    <p:sldId id="270" r:id="rId17"/>
    <p:sldId id="266" r:id="rId18"/>
    <p:sldId id="271" r:id="rId19"/>
    <p:sldId id="269" r:id="rId20"/>
    <p:sldId id="267" r:id="rId21"/>
    <p:sldId id="276" r:id="rId22"/>
    <p:sldId id="278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73" d="100"/>
          <a:sy n="73" d="100"/>
        </p:scale>
        <p:origin x="220" y="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1/4/2019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1/4/2019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1/4/2019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1/4/2019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1/4/2019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818F52F-BC90-4F00-A4F9-F91D55F4E9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轻记账</a:t>
            </a:r>
            <a:r>
              <a:rPr lang="en-US" altLang="zh-CN" dirty="0"/>
              <a:t>——</a:t>
            </a:r>
            <a:r>
              <a:rPr lang="zh-CN" altLang="en-US" dirty="0"/>
              <a:t>随便看看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D0BBC5-EB38-40A6-9ACD-2A19DFADBD4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3713" y="4161888"/>
            <a:ext cx="6831673" cy="1086237"/>
          </a:xfrm>
        </p:spPr>
        <p:txBody>
          <a:bodyPr/>
          <a:lstStyle/>
          <a:p>
            <a:r>
              <a:rPr lang="zh-CN" altLang="en-US" dirty="0"/>
              <a:t>第</a:t>
            </a:r>
            <a:r>
              <a:rPr lang="en-US" altLang="zh-CN" dirty="0"/>
              <a:t>25</a:t>
            </a:r>
            <a:r>
              <a:rPr lang="zh-CN" altLang="en-US" dirty="0"/>
              <a:t>组</a:t>
            </a:r>
            <a:r>
              <a:rPr lang="en-US" altLang="zh-CN" dirty="0"/>
              <a:t>——</a:t>
            </a:r>
            <a:r>
              <a:rPr lang="zh-CN" altLang="en-US" dirty="0"/>
              <a:t>哲学队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56248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EB2E14-987A-4BD4-8964-247BCCA32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看看测评（</a:t>
            </a:r>
            <a:r>
              <a:rPr lang="en-US" altLang="zh-CN" dirty="0" err="1"/>
              <a:t>Testin</a:t>
            </a:r>
            <a:r>
              <a:rPr lang="zh-CN" altLang="en-US" dirty="0"/>
              <a:t>）</a:t>
            </a:r>
            <a:r>
              <a:rPr lang="en-US" altLang="zh-CN" dirty="0"/>
              <a:t>1.0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4C1082B-940F-4990-8AA7-238C2BD0B4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1" y="1715891"/>
            <a:ext cx="10019210" cy="1571245"/>
          </a:xfrm>
          <a:prstGeom prst="rect">
            <a:avLst/>
          </a:prstGeom>
        </p:spPr>
      </p:pic>
      <p:sp>
        <p:nvSpPr>
          <p:cNvPr id="8" name="内容占位符 7">
            <a:extLst>
              <a:ext uri="{FF2B5EF4-FFF2-40B4-BE49-F238E27FC236}">
                <a16:creationId xmlns:a16="http://schemas.microsoft.com/office/drawing/2014/main" id="{000726E2-EE7D-4D76-9D4C-EB5A286B45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50B7D73-5117-4B7B-82D4-7998DD5CF6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0090" y="3486012"/>
            <a:ext cx="9222379" cy="2381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4079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EB2E14-987A-4BD4-8964-247BCCA323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看看测评（</a:t>
            </a:r>
            <a:r>
              <a:rPr lang="en-US" altLang="zh-CN" dirty="0" err="1"/>
              <a:t>Testin</a:t>
            </a:r>
            <a:r>
              <a:rPr lang="zh-CN" altLang="en-US" dirty="0"/>
              <a:t>）</a:t>
            </a:r>
            <a:r>
              <a:rPr lang="en-US" altLang="zh-CN" dirty="0"/>
              <a:t>2.0</a:t>
            </a:r>
            <a:endParaRPr lang="zh-CN" altLang="en-US" dirty="0"/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7B6F202B-364D-484C-81C3-4AA4EF628E0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61788" y="3653513"/>
            <a:ext cx="9601200" cy="2364278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0DF5E46-5BA0-4AC0-AA27-97728D089E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1682435"/>
            <a:ext cx="10486377" cy="174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2172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7BE92F-CAD5-4554-8298-85B0935BBE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看看测评（</a:t>
            </a:r>
            <a:r>
              <a:rPr lang="en-US" altLang="zh-CN" dirty="0" err="1"/>
              <a:t>Testin</a:t>
            </a:r>
            <a:r>
              <a:rPr lang="zh-CN" altLang="en-US" dirty="0"/>
              <a:t>）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E64B6BC-9C74-43B8-BC2B-ABF0D33AC4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19200" y="2171700"/>
            <a:ext cx="10817229" cy="3424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117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DDDB07-7661-41D2-961E-E2206EB0B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看看用户对轻记账</a:t>
            </a:r>
            <a:r>
              <a:rPr lang="en-US" altLang="zh-CN" dirty="0"/>
              <a:t>1.0</a:t>
            </a:r>
            <a:r>
              <a:rPr lang="zh-CN" altLang="en-US" dirty="0"/>
              <a:t>的反馈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4B2F3F-92FB-4FE9-8F16-73512241CD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钟某栋：你的收支列表太窄了吧！我一根手指划两三条！白色加黄色这配色太丑了！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——</a:t>
            </a:r>
            <a:r>
              <a:rPr lang="zh-CN" altLang="en-US" dirty="0"/>
              <a:t>改！立刻加宽收支列表单条</a:t>
            </a:r>
            <a:r>
              <a:rPr lang="en-US" altLang="zh-CN" dirty="0"/>
              <a:t>item</a:t>
            </a:r>
            <a:r>
              <a:rPr lang="zh-CN" altLang="en-US" dirty="0"/>
              <a:t>宽度！但是！</a:t>
            </a:r>
            <a:r>
              <a:rPr lang="zh-CN" altLang="en-US" dirty="0">
                <a:solidFill>
                  <a:srgbClr val="FFC000"/>
                </a:solidFill>
              </a:rPr>
              <a:t>金钱黄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chemeClr val="bg1"/>
                </a:solidFill>
              </a:rPr>
              <a:t>鱼肚白相结合</a:t>
            </a:r>
            <a:r>
              <a:rPr lang="zh-CN" altLang="en-US" dirty="0">
                <a:solidFill>
                  <a:schemeClr val="tx1"/>
                </a:solidFill>
              </a:rPr>
              <a:t>是我们引以为豪的特色！</a:t>
            </a:r>
            <a:endParaRPr lang="en-US" altLang="zh-CN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n"/>
            </a:pPr>
            <a:r>
              <a:rPr lang="zh-CN" altLang="en-US" dirty="0"/>
              <a:t>钟一某：你这头顶三个组件位置也太丑了吧！你搞均匀点行不行！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——</a:t>
            </a:r>
            <a:r>
              <a:rPr lang="zh-CN" altLang="en-US" dirty="0"/>
              <a:t>改！立刻调整位置并分别显示当日收支！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n"/>
            </a:pPr>
            <a:r>
              <a:rPr lang="zh-CN" altLang="en-US" dirty="0"/>
              <a:t>某一栋：等等！现在哪里还有</a:t>
            </a:r>
            <a:r>
              <a:rPr lang="en-US" altLang="zh-CN" dirty="0"/>
              <a:t>app</a:t>
            </a:r>
            <a:r>
              <a:rPr lang="zh-CN" altLang="en-US" dirty="0"/>
              <a:t>头顶显示个首页的？！你显示个</a:t>
            </a:r>
            <a:r>
              <a:rPr lang="en-US" altLang="zh-CN" dirty="0"/>
              <a:t>app</a:t>
            </a:r>
            <a:r>
              <a:rPr lang="zh-CN" altLang="en-US" dirty="0"/>
              <a:t>名字都好把？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——</a:t>
            </a:r>
            <a:r>
              <a:rPr lang="zh-CN" altLang="en-US" dirty="0"/>
              <a:t>改！立刻改！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。。。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2186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EE81BB-004E-46E7-9D39-E08671A79B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看看改进效果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A565D3-0895-485B-BBAA-B43D4370B8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28162" y="1367028"/>
            <a:ext cx="3843528" cy="3720084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1.0                 </a:t>
            </a:r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A21E245D-3E92-4246-B262-68FE08A78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2025" y="1842516"/>
            <a:ext cx="2872989" cy="4427604"/>
          </a:xfrm>
          <a:prstGeom prst="rect">
            <a:avLst/>
          </a:prstGeom>
        </p:spPr>
      </p:pic>
      <p:sp>
        <p:nvSpPr>
          <p:cNvPr id="5" name="内容占位符 2">
            <a:extLst>
              <a:ext uri="{FF2B5EF4-FFF2-40B4-BE49-F238E27FC236}">
                <a16:creationId xmlns:a16="http://schemas.microsoft.com/office/drawing/2014/main" id="{C8A15CE5-C83E-4093-B1E4-447573881DA3}"/>
              </a:ext>
            </a:extLst>
          </p:cNvPr>
          <p:cNvSpPr txBox="1">
            <a:spLocks/>
          </p:cNvSpPr>
          <p:nvPr/>
        </p:nvSpPr>
        <p:spPr>
          <a:xfrm>
            <a:off x="4849563" y="1322070"/>
            <a:ext cx="3843528" cy="372008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84048" indent="-384048" algn="l" defTabSz="914400" rtl="0" eaLnBrk="1" latinLnBrk="0" hangingPunct="1">
              <a:lnSpc>
                <a:spcPct val="94000"/>
              </a:lnSpc>
              <a:spcBef>
                <a:spcPts val="10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20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914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20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1371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8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828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8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22860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27432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6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32004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36576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–"/>
              <a:defRPr sz="1400" i="1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4114800" indent="-384048" algn="l" defTabSz="914400" rtl="0" eaLnBrk="1" latinLnBrk="0" hangingPunct="1">
              <a:lnSpc>
                <a:spcPct val="94000"/>
              </a:lnSpc>
              <a:spcBef>
                <a:spcPts val="500"/>
              </a:spcBef>
              <a:spcAft>
                <a:spcPts val="200"/>
              </a:spcAft>
              <a:buFont typeface="Franklin Gothic Book" panose="020B0503020102020204" pitchFamily="34" charset="0"/>
              <a:buChar char="■"/>
              <a:defRPr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Franklin Gothic Book" panose="020B0503020102020204" pitchFamily="34" charset="0"/>
              <a:buNone/>
            </a:pPr>
            <a:r>
              <a:rPr lang="en-US" altLang="zh-CN" dirty="0"/>
              <a:t>2.0                 </a:t>
            </a:r>
          </a:p>
          <a:p>
            <a:pPr marL="0" indent="0">
              <a:buFont typeface="Franklin Gothic Book" panose="020B0503020102020204" pitchFamily="34" charset="0"/>
              <a:buNone/>
            </a:pPr>
            <a:endParaRPr lang="zh-CN" altLang="en-US" dirty="0"/>
          </a:p>
        </p:txBody>
      </p:sp>
      <p:pic>
        <p:nvPicPr>
          <p:cNvPr id="6" name="内容占位符 6">
            <a:extLst>
              <a:ext uri="{FF2B5EF4-FFF2-40B4-BE49-F238E27FC236}">
                <a16:creationId xmlns:a16="http://schemas.microsoft.com/office/drawing/2014/main" id="{EDD3EFF6-A436-4758-80CE-1FA721C289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49563" y="1842516"/>
            <a:ext cx="2872989" cy="47123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768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86EF76-9119-4124-847F-41F4BD20A8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看看其它用户对轻记账</a:t>
            </a:r>
            <a:r>
              <a:rPr lang="en-US" altLang="zh-CN" dirty="0"/>
              <a:t>2.0</a:t>
            </a:r>
            <a:r>
              <a:rPr lang="zh-CN" altLang="en-US" dirty="0"/>
              <a:t>的反馈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DEA689A-8BB8-4467-BAD5-4B2A1C1A18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2048256"/>
            <a:ext cx="9601200" cy="3819144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CN" altLang="en-US" b="1" dirty="0"/>
              <a:t>回访一位需求调查过的美女：</a:t>
            </a:r>
            <a:r>
              <a:rPr lang="zh-CN" altLang="en-US" dirty="0"/>
              <a:t>我想要的</a:t>
            </a:r>
            <a:r>
              <a:rPr lang="zh-CN" altLang="en-US" dirty="0">
                <a:solidFill>
                  <a:srgbClr val="FF0000"/>
                </a:solidFill>
              </a:rPr>
              <a:t>都有了</a:t>
            </a:r>
            <a:r>
              <a:rPr lang="zh-CN" altLang="en-US" dirty="0"/>
              <a:t>！</a:t>
            </a:r>
            <a:r>
              <a:rPr lang="zh-CN" altLang="en-US" dirty="0">
                <a:solidFill>
                  <a:srgbClr val="FF0000"/>
                </a:solidFill>
              </a:rPr>
              <a:t>太棒了</a:t>
            </a:r>
            <a:r>
              <a:rPr lang="zh-CN" altLang="en-US" dirty="0"/>
              <a:t>！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b="1" dirty="0"/>
              <a:t>回访另一位需求调查过的美女：界面</a:t>
            </a:r>
            <a:r>
              <a:rPr lang="zh-CN" altLang="en-US" dirty="0"/>
              <a:t>比我想象中的</a:t>
            </a:r>
            <a:r>
              <a:rPr lang="zh-CN" altLang="en-US" dirty="0">
                <a:solidFill>
                  <a:srgbClr val="FF0000"/>
                </a:solidFill>
              </a:rPr>
              <a:t>好看诶</a:t>
            </a:r>
            <a:r>
              <a:rPr lang="en-US" altLang="zh-CN" dirty="0"/>
              <a:t>……</a:t>
            </a:r>
            <a:r>
              <a:rPr lang="zh-CN" altLang="en-US" dirty="0"/>
              <a:t>那个分类添加界面可以做成一个下拉吗？感觉铺这么满眼花缭乱的。。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b="1" dirty="0"/>
              <a:t>回访一位需求调查过的帅哥：</a:t>
            </a:r>
            <a:r>
              <a:rPr lang="zh-CN" altLang="en-US" dirty="0"/>
              <a:t>添加界面输入数字没办法删掉，只可以清空，不习惯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b="1" dirty="0"/>
              <a:t>其它用户：</a:t>
            </a:r>
            <a:endParaRPr lang="en-US" altLang="zh-CN" b="1" dirty="0"/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/>
              <a:t>在选择查看记录日期的日历上，最好有记录的重点标示，或者没记录的天数变灰。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/>
              <a:t>导航栏颜色可以换一个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/>
              <a:t>屏幕不适配啊！！！有些地方显示不出来！有些地方会错位！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/>
              <a:t>有个图标特别细！看着不</a:t>
            </a:r>
            <a:r>
              <a:rPr lang="zh-CN" altLang="en-US" dirty="0">
                <a:solidFill>
                  <a:srgbClr val="FF0000"/>
                </a:solidFill>
              </a:rPr>
              <a:t>舒服</a:t>
            </a:r>
            <a:r>
              <a:rPr lang="zh-CN" altLang="en-US" dirty="0"/>
              <a:t>！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/>
              <a:t>。。。</a:t>
            </a:r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8699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B2A75B-C9A7-4B06-B1C6-39D88DEDAF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看看小组分工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3B25DBA-31FF-478D-98C9-3643398CDF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080305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CD4DE1-89F1-4968-9A12-44EABEF06A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看看小组分工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36D1F47-2BB3-4F27-B10A-A47073B36C1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66909" y="1784412"/>
            <a:ext cx="10820400" cy="39764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b="1" dirty="0"/>
              <a:t>组长：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/>
              <a:t>      </a:t>
            </a:r>
            <a:r>
              <a:rPr lang="zh-CN" altLang="en-US" dirty="0"/>
              <a:t>李嘉鸣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</a:t>
            </a:r>
            <a:r>
              <a:rPr lang="zh-CN" altLang="en-US" dirty="0"/>
              <a:t>设计界面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     </a:t>
            </a:r>
            <a:r>
              <a:rPr lang="zh-CN" altLang="en-US" dirty="0">
                <a:solidFill>
                  <a:srgbClr val="FF0000"/>
                </a:solidFill>
              </a:rPr>
              <a:t>创造性地</a:t>
            </a:r>
            <a:r>
              <a:rPr lang="zh-CN" altLang="en-US" dirty="0"/>
              <a:t>用</a:t>
            </a:r>
            <a:r>
              <a:rPr lang="zh-CN" altLang="en-US" dirty="0">
                <a:solidFill>
                  <a:srgbClr val="FFC000"/>
                </a:solidFill>
              </a:rPr>
              <a:t>金钱黄</a:t>
            </a:r>
            <a:r>
              <a:rPr lang="zh-CN" altLang="en-US" dirty="0"/>
              <a:t>和</a:t>
            </a:r>
            <a:r>
              <a:rPr lang="zh-CN" altLang="en-US" dirty="0">
                <a:solidFill>
                  <a:schemeClr val="bg1"/>
                </a:solidFill>
              </a:rPr>
              <a:t>鱼肚白</a:t>
            </a:r>
            <a:r>
              <a:rPr lang="zh-CN" altLang="en-US" dirty="0"/>
              <a:t>作为全局的主色调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     </a:t>
            </a:r>
            <a:r>
              <a:rPr lang="zh-CN" altLang="en-US" dirty="0">
                <a:solidFill>
                  <a:srgbClr val="FF0000"/>
                </a:solidFill>
              </a:rPr>
              <a:t>史无前例地</a:t>
            </a:r>
            <a:r>
              <a:rPr lang="zh-CN" altLang="en-US" dirty="0"/>
              <a:t>用</a:t>
            </a:r>
            <a:r>
              <a:rPr lang="zh-CN" altLang="en-US" dirty="0">
                <a:latin typeface="幼圆" panose="02010509060101010101" pitchFamily="49" charset="-122"/>
                <a:ea typeface="幼圆" panose="02010509060101010101" pitchFamily="49" charset="-122"/>
              </a:rPr>
              <a:t>青柠幼圆</a:t>
            </a:r>
            <a:r>
              <a:rPr lang="zh-CN" altLang="en-US" dirty="0"/>
              <a:t>字体作为全局的主字体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 </a:t>
            </a:r>
            <a:r>
              <a:rPr lang="zh-CN" altLang="en-US" dirty="0">
                <a:solidFill>
                  <a:srgbClr val="FF0000"/>
                </a:solidFill>
              </a:rPr>
              <a:t>建设性地</a:t>
            </a:r>
            <a:r>
              <a:rPr lang="zh-CN" altLang="en-US" dirty="0"/>
              <a:t>实现部分功能包括添加记录、页面转换等等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 </a:t>
            </a:r>
            <a:r>
              <a:rPr lang="zh-CN" altLang="en-US" dirty="0"/>
              <a:t>虽然是个</a:t>
            </a:r>
            <a:r>
              <a:rPr lang="zh-CN" altLang="en-US" dirty="0">
                <a:solidFill>
                  <a:srgbClr val="0070C0"/>
                </a:solidFill>
              </a:rPr>
              <a:t>菜鸟</a:t>
            </a:r>
            <a:r>
              <a:rPr lang="zh-CN" altLang="en-US" dirty="0"/>
              <a:t>，但愿意花</a:t>
            </a:r>
            <a:r>
              <a:rPr lang="zh-CN" altLang="en-US" dirty="0">
                <a:solidFill>
                  <a:srgbClr val="FFC000"/>
                </a:solidFill>
              </a:rPr>
              <a:t>时间</a:t>
            </a:r>
            <a:r>
              <a:rPr lang="zh-CN" altLang="en-US" dirty="0"/>
              <a:t>！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</a:t>
            </a:r>
          </a:p>
        </p:txBody>
      </p:sp>
    </p:spTree>
    <p:extLst>
      <p:ext uri="{BB962C8B-B14F-4D97-AF65-F5344CB8AC3E}">
        <p14:creationId xmlns:p14="http://schemas.microsoft.com/office/powerpoint/2010/main" val="24134925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707E5D-A916-4C67-B794-4A0851DDB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看看菜鸟日常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BA7C29E-FC9B-4162-967C-E4DD47156B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1EE9248-5A44-4FA8-BDEF-862979D895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9232" y="1446531"/>
            <a:ext cx="6271704" cy="4992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108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432E41-61A6-46E8-ABE1-747524F1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继续看看小组分工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773DEE5-42D3-4B80-A282-2B869D6BFC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zh-CN" altLang="en-US" b="1" dirty="0"/>
              <a:t>组员：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/>
              <a:t>      </a:t>
            </a:r>
            <a:r>
              <a:rPr lang="zh-CN" altLang="en-US" dirty="0"/>
              <a:t>林康宇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</a:t>
            </a:r>
            <a:r>
              <a:rPr lang="zh-CN" altLang="en-US" dirty="0"/>
              <a:t>管理数据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     </a:t>
            </a:r>
            <a:r>
              <a:rPr lang="zh-CN" altLang="en-US" dirty="0">
                <a:solidFill>
                  <a:srgbClr val="FF0000"/>
                </a:solidFill>
              </a:rPr>
              <a:t>用心良苦地</a:t>
            </a:r>
            <a:r>
              <a:rPr lang="zh-CN" altLang="en-US" dirty="0"/>
              <a:t>用</a:t>
            </a:r>
            <a:r>
              <a:rPr lang="zh-CN" altLang="en-US" dirty="0">
                <a:solidFill>
                  <a:srgbClr val="FFC000"/>
                </a:solidFill>
              </a:rPr>
              <a:t>金钱黄</a:t>
            </a:r>
            <a:r>
              <a:rPr lang="zh-CN" altLang="en-US" dirty="0">
                <a:solidFill>
                  <a:schemeClr val="tx1"/>
                </a:solidFill>
              </a:rPr>
              <a:t>设计出开始动画，为了跟上</a:t>
            </a:r>
            <a:r>
              <a:rPr lang="zh-CN" altLang="en-US" dirty="0">
                <a:solidFill>
                  <a:srgbClr val="00B050"/>
                </a:solidFill>
              </a:rPr>
              <a:t>时尚潮流</a:t>
            </a:r>
            <a:r>
              <a:rPr lang="zh-CN" altLang="en-US" dirty="0">
                <a:solidFill>
                  <a:schemeClr val="tx1"/>
                </a:solidFill>
              </a:rPr>
              <a:t>也很拼！</a:t>
            </a:r>
            <a:endParaRPr lang="en-US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dirty="0"/>
              <a:t>           </a:t>
            </a:r>
            <a:r>
              <a:rPr lang="zh-CN" altLang="en-US" dirty="0">
                <a:solidFill>
                  <a:srgbClr val="FF0000"/>
                </a:solidFill>
              </a:rPr>
              <a:t>绝无仅有地</a:t>
            </a:r>
            <a:r>
              <a:rPr lang="zh-CN" altLang="en-US" dirty="0"/>
              <a:t>用设计出折线图和饼状图的双图分析结构，用户</a:t>
            </a:r>
            <a:r>
              <a:rPr lang="zh-CN" altLang="en-US" dirty="0">
                <a:solidFill>
                  <a:srgbClr val="00B050"/>
                </a:solidFill>
              </a:rPr>
              <a:t>大呼过瘾</a:t>
            </a:r>
            <a:r>
              <a:rPr lang="zh-CN" altLang="en-US" dirty="0"/>
              <a:t>！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      </a:t>
            </a:r>
            <a:r>
              <a:rPr lang="zh-CN" altLang="en-US" dirty="0"/>
              <a:t>啊！啊！啊！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</a:rPr>
              <a:t>            </a:t>
            </a:r>
            <a:r>
              <a:rPr lang="zh-CN" altLang="en-US" dirty="0">
                <a:solidFill>
                  <a:srgbClr val="FF0000"/>
                </a:solidFill>
              </a:rPr>
              <a:t>完美无缺地</a:t>
            </a:r>
            <a:r>
              <a:rPr lang="zh-CN" altLang="en-US" dirty="0"/>
              <a:t>建立轻记账所需的数据库</a:t>
            </a:r>
            <a:endParaRPr lang="en-US" altLang="zh-CN" dirty="0">
              <a:solidFill>
                <a:srgbClr val="00B0F0"/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rgbClr val="00B0F0"/>
                </a:solidFill>
              </a:rPr>
              <a:t>            直取所需！无所不晓</a:t>
            </a:r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358025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612C1A4-F1F6-4396-AC92-772547AD4B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看看界面</a:t>
            </a:r>
          </a:p>
        </p:txBody>
      </p:sp>
    </p:spTree>
    <p:extLst>
      <p:ext uri="{BB962C8B-B14F-4D97-AF65-F5344CB8AC3E}">
        <p14:creationId xmlns:p14="http://schemas.microsoft.com/office/powerpoint/2010/main" val="308268410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183CB4-8904-4531-9C7E-E9F2F6D98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继续看看小组分工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A9DCCD0-43A3-47BF-81A7-1FC1059022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CN" altLang="en-US" b="1" dirty="0"/>
              <a:t>组员：</a:t>
            </a:r>
            <a:endParaRPr lang="en-US" altLang="zh-CN" b="1" dirty="0"/>
          </a:p>
          <a:p>
            <a:pPr marL="0" indent="0">
              <a:buNone/>
            </a:pPr>
            <a:r>
              <a:rPr lang="en-US" altLang="zh-CN" b="1" dirty="0"/>
              <a:t>      </a:t>
            </a:r>
            <a:r>
              <a:rPr lang="zh-CN" altLang="en-US" dirty="0"/>
              <a:t>刘硕 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 </a:t>
            </a:r>
            <a:r>
              <a:rPr lang="zh-CN" altLang="en-US" dirty="0"/>
              <a:t>建立模型、提供技术指导、功能分析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             </a:t>
            </a:r>
            <a:r>
              <a:rPr lang="zh-CN" altLang="en-US" dirty="0">
                <a:solidFill>
                  <a:srgbClr val="FF0000"/>
                </a:solidFill>
              </a:rPr>
              <a:t>战略性地</a:t>
            </a:r>
            <a:r>
              <a:rPr lang="zh-CN" altLang="en-US" dirty="0"/>
              <a:t>分析数据流以及用户需求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            </a:t>
            </a:r>
            <a:r>
              <a:rPr lang="zh-CN" altLang="en-US" dirty="0">
                <a:solidFill>
                  <a:srgbClr val="FF0000"/>
                </a:solidFill>
              </a:rPr>
              <a:t>关键性地</a:t>
            </a:r>
            <a:r>
              <a:rPr lang="zh-CN" altLang="en-US" dirty="0"/>
              <a:t>定义接口等一系列变量，使得数据流</a:t>
            </a:r>
            <a:r>
              <a:rPr lang="zh-CN" altLang="en-US" dirty="0">
                <a:solidFill>
                  <a:srgbClr val="C00000"/>
                </a:solidFill>
              </a:rPr>
              <a:t>畅通无阻</a:t>
            </a:r>
            <a:endParaRPr lang="en-US" altLang="zh-CN" dirty="0">
              <a:solidFill>
                <a:srgbClr val="C00000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</a:rPr>
              <a:t>             </a:t>
            </a:r>
            <a:r>
              <a:rPr lang="zh-CN" altLang="en-US" dirty="0">
                <a:solidFill>
                  <a:srgbClr val="FF0000"/>
                </a:solidFill>
              </a:rPr>
              <a:t>孜孜不倦</a:t>
            </a:r>
            <a:r>
              <a:rPr lang="zh-CN" altLang="en-US" dirty="0">
                <a:solidFill>
                  <a:schemeClr val="tx1"/>
                </a:solidFill>
              </a:rPr>
              <a:t>地回答大家在开发中所遇到的问题，最厚实的依靠！</a:t>
            </a:r>
            <a:endParaRPr lang="en-US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chemeClr val="tx1"/>
                </a:solidFill>
              </a:rPr>
              <a:t>                           想嫁给他嫁给他嫁给他！</a:t>
            </a:r>
            <a:endParaRPr lang="en-US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>
                <a:solidFill>
                  <a:srgbClr val="C00000"/>
                </a:solidFill>
              </a:rPr>
              <a:t>             </a:t>
            </a:r>
            <a:r>
              <a:rPr lang="zh-CN" altLang="en-US" dirty="0">
                <a:solidFill>
                  <a:srgbClr val="FF0000"/>
                </a:solidFill>
              </a:rPr>
              <a:t>全局性地</a:t>
            </a:r>
            <a:r>
              <a:rPr lang="zh-CN" altLang="en-US" dirty="0">
                <a:solidFill>
                  <a:schemeClr val="tx1"/>
                </a:solidFill>
              </a:rPr>
              <a:t>为阶段任务做评估，指引大家正确的方向</a:t>
            </a:r>
            <a:endParaRPr lang="en-US" altLang="zh-CN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             </a:t>
            </a:r>
            <a:r>
              <a:rPr lang="zh-CN" altLang="en-US" dirty="0"/>
              <a:t>他是是轻记账的</a:t>
            </a:r>
            <a:r>
              <a:rPr lang="zh-CN" altLang="en-US" dirty="0">
                <a:solidFill>
                  <a:srgbClr val="FF0000"/>
                </a:solidFill>
              </a:rPr>
              <a:t>军师</a:t>
            </a:r>
            <a:r>
              <a:rPr lang="zh-CN" altLang="en-US" dirty="0"/>
              <a:t>，轻记账的</a:t>
            </a:r>
            <a:r>
              <a:rPr lang="zh-CN" altLang="en-US" dirty="0">
                <a:solidFill>
                  <a:srgbClr val="FF0000"/>
                </a:solidFill>
              </a:rPr>
              <a:t>奠基人</a:t>
            </a:r>
            <a:r>
              <a:rPr lang="zh-CN" altLang="en-US" dirty="0"/>
              <a:t>，是轻记账的</a:t>
            </a:r>
            <a:r>
              <a:rPr lang="zh-CN" altLang="en-US" dirty="0">
                <a:solidFill>
                  <a:srgbClr val="FF0000"/>
                </a:solidFill>
              </a:rPr>
              <a:t>桥梁缔造者</a:t>
            </a:r>
            <a:endParaRPr lang="en-US" altLang="zh-CN" dirty="0">
              <a:solidFill>
                <a:srgbClr val="FF0000"/>
              </a:solidFill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3726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36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4E9790-045E-49D6-9EA5-EFD5408501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看看我们的心（</a:t>
            </a:r>
            <a:r>
              <a:rPr lang="en-US" altLang="zh-CN" dirty="0"/>
              <a:t>g ā n</a:t>
            </a:r>
            <a:r>
              <a:rPr lang="zh-CN" altLang="en-US" dirty="0"/>
              <a:t>）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4D5CA6-CE8F-44A2-95A8-1268E8ACD8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2496" y="2295144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zh-CN" altLang="en-US" dirty="0"/>
              <a:t>我们都没有半点安卓开发的经验</a:t>
            </a:r>
            <a:r>
              <a:rPr lang="en-US" altLang="zh-CN" dirty="0"/>
              <a:t>……</a:t>
            </a:r>
          </a:p>
          <a:p>
            <a:pPr marL="0" indent="0">
              <a:buNone/>
            </a:pPr>
            <a:r>
              <a:rPr lang="zh-CN" altLang="en-US" dirty="0"/>
              <a:t>靠着翻书搬砖度日</a:t>
            </a:r>
            <a:r>
              <a:rPr lang="en-US" altLang="zh-CN" dirty="0"/>
              <a:t>……</a:t>
            </a:r>
          </a:p>
          <a:p>
            <a:pPr marL="0" indent="0">
              <a:buNone/>
            </a:pPr>
            <a:r>
              <a:rPr lang="zh-CN" altLang="en-US" dirty="0"/>
              <a:t>这安卓每天到晚各种各样的崩溃</a:t>
            </a:r>
            <a:r>
              <a:rPr lang="en-US" altLang="zh-CN" dirty="0"/>
              <a:t>……</a:t>
            </a:r>
          </a:p>
          <a:p>
            <a:pPr marL="0" indent="0">
              <a:buNone/>
            </a:pPr>
            <a:r>
              <a:rPr lang="zh-CN" altLang="en-US" dirty="0"/>
              <a:t>一个崩溃我们要苦苦纠结好久</a:t>
            </a:r>
            <a:r>
              <a:rPr lang="en-US" altLang="zh-CN" dirty="0"/>
              <a:t>……</a:t>
            </a:r>
          </a:p>
          <a:p>
            <a:pPr marL="0" indent="0">
              <a:buNone/>
            </a:pPr>
            <a:r>
              <a:rPr lang="zh-CN" altLang="en-US" dirty="0"/>
              <a:t>而且很多最后我们都不懂是怎么解决这些</a:t>
            </a:r>
            <a:r>
              <a:rPr lang="en-US" altLang="zh-CN" dirty="0"/>
              <a:t>bug</a:t>
            </a:r>
            <a:r>
              <a:rPr lang="zh-CN" altLang="en-US" dirty="0"/>
              <a:t>的</a:t>
            </a:r>
            <a:r>
              <a:rPr lang="en-US" altLang="zh-CN" dirty="0"/>
              <a:t>……</a:t>
            </a:r>
          </a:p>
          <a:p>
            <a:pPr marL="0" indent="0">
              <a:buNone/>
            </a:pPr>
            <a:r>
              <a:rPr lang="zh-CN" altLang="en-US" dirty="0"/>
              <a:t>甚至连自己做了什么都不知道</a:t>
            </a:r>
            <a:r>
              <a:rPr lang="en-US" altLang="zh-CN" dirty="0"/>
              <a:t>……</a:t>
            </a:r>
          </a:p>
          <a:p>
            <a:pPr marL="0" indent="0">
              <a:buNone/>
            </a:pPr>
            <a:r>
              <a:rPr lang="zh-CN" altLang="en-US" dirty="0"/>
              <a:t>我们开始一无所有</a:t>
            </a:r>
            <a:r>
              <a:rPr lang="en-US" altLang="zh-CN" dirty="0"/>
              <a:t>……</a:t>
            </a:r>
          </a:p>
          <a:p>
            <a:pPr marL="0" indent="0">
              <a:buNone/>
            </a:pPr>
            <a:r>
              <a:rPr lang="zh-CN" altLang="en-US" dirty="0"/>
              <a:t>但我们相信</a:t>
            </a:r>
            <a:r>
              <a:rPr lang="en-US" altLang="zh-CN" dirty="0"/>
              <a:t>……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4611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7F551C-0C93-4819-BECE-2B599DAF10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90672" y="2804922"/>
            <a:ext cx="9601200" cy="1485900"/>
          </a:xfrm>
        </p:spPr>
        <p:txBody>
          <a:bodyPr/>
          <a:lstStyle/>
          <a:p>
            <a:r>
              <a:rPr lang="zh-CN" altLang="en-US" dirty="0"/>
              <a:t>只要</a:t>
            </a:r>
            <a:r>
              <a:rPr lang="zh-CN" altLang="en-US" dirty="0">
                <a:solidFill>
                  <a:srgbClr val="FF0000"/>
                </a:solidFill>
              </a:rPr>
              <a:t>敢</a:t>
            </a:r>
            <a:r>
              <a:rPr lang="zh-CN" altLang="en-US" dirty="0"/>
              <a:t>！还有</a:t>
            </a:r>
            <a:r>
              <a:rPr lang="zh-CN" altLang="en-US" dirty="0">
                <a:solidFill>
                  <a:srgbClr val="FF0000"/>
                </a:solidFill>
              </a:rPr>
              <a:t>肝</a:t>
            </a:r>
            <a:r>
              <a:rPr lang="zh-CN" altLang="en-US" dirty="0"/>
              <a:t>，就要</a:t>
            </a:r>
            <a:r>
              <a:rPr lang="zh-CN" altLang="en-US" dirty="0">
                <a:solidFill>
                  <a:srgbClr val="FF0000"/>
                </a:solidFill>
              </a:rPr>
              <a:t>干</a:t>
            </a:r>
            <a:r>
              <a:rPr lang="zh-CN" altLang="en-US" dirty="0"/>
              <a:t>！</a:t>
            </a:r>
            <a:br>
              <a:rPr lang="en-US" altLang="zh-CN" dirty="0"/>
            </a:b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A205532A-2AD8-4877-9187-91E31317EB2A}"/>
              </a:ext>
            </a:extLst>
          </p:cNvPr>
          <p:cNvSpPr txBox="1"/>
          <p:nvPr/>
        </p:nvSpPr>
        <p:spPr>
          <a:xfrm>
            <a:off x="7552944" y="3921490"/>
            <a:ext cx="3986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献给那些冲锋前线的搬砖工友们</a:t>
            </a:r>
            <a:r>
              <a:rPr lang="en-US" altLang="zh-CN" dirty="0"/>
              <a:t>…</a:t>
            </a:r>
            <a:endParaRPr lang="zh-CN" altLang="en-US" dirty="0"/>
          </a:p>
        </p:txBody>
      </p:sp>
      <p:sp>
        <p:nvSpPr>
          <p:cNvPr id="5" name="内容占位符 2">
            <a:extLst>
              <a:ext uri="{FF2B5EF4-FFF2-40B4-BE49-F238E27FC236}">
                <a16:creationId xmlns:a16="http://schemas.microsoft.com/office/drawing/2014/main" id="{A05ABD56-04FF-4064-8D5D-7499939CB1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70264" y="4471416"/>
            <a:ext cx="9601200" cy="3581400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——By</a:t>
            </a:r>
            <a:r>
              <a:rPr lang="zh-CN" altLang="en-US" dirty="0"/>
              <a:t>哲学队</a:t>
            </a:r>
          </a:p>
        </p:txBody>
      </p:sp>
    </p:spTree>
    <p:extLst>
      <p:ext uri="{BB962C8B-B14F-4D97-AF65-F5344CB8AC3E}">
        <p14:creationId xmlns:p14="http://schemas.microsoft.com/office/powerpoint/2010/main" val="2757205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BB3C32-3B5E-401C-B755-016717C19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看看这迷人的黄色基调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1B1D341-B11C-45DC-874C-F89DF9F51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FBA36AA-EAB1-44C6-8246-CC6F4E1B21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51281" y="337245"/>
            <a:ext cx="3729893" cy="6183510"/>
          </a:xfrm>
          <a:prstGeom prst="rect">
            <a:avLst/>
          </a:prstGeom>
        </p:spPr>
      </p:pic>
      <p:sp>
        <p:nvSpPr>
          <p:cNvPr id="9" name="椭圆 8">
            <a:extLst>
              <a:ext uri="{FF2B5EF4-FFF2-40B4-BE49-F238E27FC236}">
                <a16:creationId xmlns:a16="http://schemas.microsoft.com/office/drawing/2014/main" id="{CCB71916-F7C9-461F-9EE1-82E65373CB4D}"/>
              </a:ext>
            </a:extLst>
          </p:cNvPr>
          <p:cNvSpPr/>
          <p:nvPr/>
        </p:nvSpPr>
        <p:spPr>
          <a:xfrm>
            <a:off x="7651281" y="2041864"/>
            <a:ext cx="880160" cy="101205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8358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FC2864-D5F7-4E30-8590-AE03EDF9F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看看这迷人的开场动画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3CE9412D-FA33-453F-A524-8E7CCC52F86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02683" y="1366228"/>
            <a:ext cx="3331607" cy="5353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1227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96C089D-A482-4B93-822A-86B2FF41A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800100"/>
            <a:ext cx="9601200" cy="1485900"/>
          </a:xfrm>
        </p:spPr>
        <p:txBody>
          <a:bodyPr/>
          <a:lstStyle/>
          <a:p>
            <a:r>
              <a:rPr lang="zh-CN" altLang="en-US" dirty="0"/>
              <a:t>看看这俏皮可爱的首页</a:t>
            </a:r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234F768-24B6-4EB5-87AE-EA98043B91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51149" y="683293"/>
            <a:ext cx="3588673" cy="5886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7332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935C09D-9D43-4BAC-AE56-317ECEEEF5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看看这活泼又满足的分类界面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6427F7CF-AC56-40AD-9A85-C979B8F61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74371" y="1562649"/>
            <a:ext cx="2865368" cy="472709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6CBD25D-AE72-4088-BB53-E0AB998F94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1600" y="1562649"/>
            <a:ext cx="2865368" cy="471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634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E1F2B2-21EA-4B0F-B7F9-5F34906B3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看看这乖巧的添加画面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A389C07D-7934-47AF-AE38-D78CD578D1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3742" y="1302145"/>
            <a:ext cx="3312568" cy="545960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02B94F4-A1C8-4BC7-BE54-B5656F965D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6336" y="1302145"/>
            <a:ext cx="3344782" cy="5459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32266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EFA1C2-4EC9-4268-8B89-093CB674B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看看这甜美的分析图表</a:t>
            </a:r>
          </a:p>
        </p:txBody>
      </p:sp>
      <p:pic>
        <p:nvPicPr>
          <p:cNvPr id="4" name="内容占位符 3">
            <a:extLst>
              <a:ext uri="{FF2B5EF4-FFF2-40B4-BE49-F238E27FC236}">
                <a16:creationId xmlns:a16="http://schemas.microsoft.com/office/drawing/2014/main" id="{2F351995-B945-4CB7-9248-0F2EE0C9650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65367" y="372862"/>
            <a:ext cx="3855502" cy="632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47460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DDF517-FE5A-4E31-9AD9-72BD3C6149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看看演示小视频</a:t>
            </a:r>
          </a:p>
        </p:txBody>
      </p:sp>
      <p:pic>
        <p:nvPicPr>
          <p:cNvPr id="4" name="演示视频">
            <a:hlinkClick r:id="" action="ppaction://media"/>
            <a:extLst>
              <a:ext uri="{FF2B5EF4-FFF2-40B4-BE49-F238E27FC236}">
                <a16:creationId xmlns:a16="http://schemas.microsoft.com/office/drawing/2014/main" id="{2A555ACA-0E6C-468C-81EB-DCA4A0C0157C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49938" y="319136"/>
            <a:ext cx="3815270" cy="6782704"/>
          </a:xfrm>
        </p:spPr>
      </p:pic>
    </p:spTree>
    <p:extLst>
      <p:ext uri="{BB962C8B-B14F-4D97-AF65-F5344CB8AC3E}">
        <p14:creationId xmlns:p14="http://schemas.microsoft.com/office/powerpoint/2010/main" val="42474647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裁剪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TM10001105[[fn=裁剪]]</Template>
  <TotalTime>186</TotalTime>
  <Words>720</Words>
  <Application>Microsoft Office PowerPoint</Application>
  <PresentationFormat>宽屏</PresentationFormat>
  <Paragraphs>77</Paragraphs>
  <Slides>22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6" baseType="lpstr">
      <vt:lpstr>幼圆</vt:lpstr>
      <vt:lpstr>Franklin Gothic Book</vt:lpstr>
      <vt:lpstr>Wingdings</vt:lpstr>
      <vt:lpstr>裁剪</vt:lpstr>
      <vt:lpstr>轻记账——随便看看</vt:lpstr>
      <vt:lpstr>看看界面</vt:lpstr>
      <vt:lpstr>看看这迷人的黄色基调</vt:lpstr>
      <vt:lpstr>看看这迷人的开场动画</vt:lpstr>
      <vt:lpstr>看看这俏皮可爱的首页</vt:lpstr>
      <vt:lpstr>看看这活泼又满足的分类界面</vt:lpstr>
      <vt:lpstr>看看这乖巧的添加画面</vt:lpstr>
      <vt:lpstr>看看这甜美的分析图表</vt:lpstr>
      <vt:lpstr>看看演示小视频</vt:lpstr>
      <vt:lpstr>看看测评（Testin）1.0</vt:lpstr>
      <vt:lpstr>看看测评（Testin）2.0</vt:lpstr>
      <vt:lpstr>看看测评（Testin）</vt:lpstr>
      <vt:lpstr>看看用户对轻记账1.0的反馈</vt:lpstr>
      <vt:lpstr>看看改进效果</vt:lpstr>
      <vt:lpstr>看看其它用户对轻记账2.0的反馈</vt:lpstr>
      <vt:lpstr>看看小组分工</vt:lpstr>
      <vt:lpstr>看看小组分工</vt:lpstr>
      <vt:lpstr>看看菜鸟日常</vt:lpstr>
      <vt:lpstr>继续看看小组分工</vt:lpstr>
      <vt:lpstr>继续看看小组分工</vt:lpstr>
      <vt:lpstr>看看我们的心（g ā n）</vt:lpstr>
      <vt:lpstr>只要敢！还有肝，就要干！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轻记账——展示</dc:title>
  <dc:creator>陪着你笑</dc:creator>
  <cp:lastModifiedBy>康宇 林</cp:lastModifiedBy>
  <cp:revision>17</cp:revision>
  <dcterms:created xsi:type="dcterms:W3CDTF">2018-12-28T10:39:11Z</dcterms:created>
  <dcterms:modified xsi:type="dcterms:W3CDTF">2019-01-04T04:04:56Z</dcterms:modified>
</cp:coreProperties>
</file>

<file path=docProps/thumbnail.jpeg>
</file>